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DDDF-30DD-6E40-83C6-95291235CA04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71B783-46D4-DD4A-ADFF-CB9D4457BA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DDDF-30DD-6E40-83C6-95291235CA04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B783-46D4-DD4A-ADFF-CB9D4457B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471B783-46D4-DD4A-ADFF-CB9D4457BA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DDDF-30DD-6E40-83C6-95291235CA04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DDDF-30DD-6E40-83C6-95291235CA04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471B783-46D4-DD4A-ADFF-CB9D4457BA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DDDF-30DD-6E40-83C6-95291235CA04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71B783-46D4-DD4A-ADFF-CB9D4457BA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341DDDF-30DD-6E40-83C6-95291235CA04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B783-46D4-DD4A-ADFF-CB9D4457BA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DDDF-30DD-6E40-83C6-95291235CA04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471B783-46D4-DD4A-ADFF-CB9D4457BA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DDDF-30DD-6E40-83C6-95291235CA04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471B783-46D4-DD4A-ADFF-CB9D4457B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DDDF-30DD-6E40-83C6-95291235CA04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471B783-46D4-DD4A-ADFF-CB9D4457BA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71B783-46D4-DD4A-ADFF-CB9D4457BA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1DDDF-30DD-6E40-83C6-95291235CA04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471B783-46D4-DD4A-ADFF-CB9D4457BA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341DDDF-30DD-6E40-83C6-95291235CA04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341DDDF-30DD-6E40-83C6-95291235CA04}" type="datetimeFigureOut">
              <a:rPr lang="en-US" smtClean="0"/>
              <a:pPr/>
              <a:t>9/29/11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471B783-46D4-DD4A-ADFF-CB9D4457BA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D. Adams </a:t>
            </a:r>
          </a:p>
          <a:p>
            <a:r>
              <a:rPr lang="en-US" dirty="0" smtClean="0"/>
              <a:t>September 27, 2011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DEPRESSION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 of Depression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Doctors asking about medical history and symptoms </a:t>
            </a:r>
          </a:p>
          <a:p>
            <a:endParaRPr lang="en-US" dirty="0" smtClean="0"/>
          </a:p>
          <a:p>
            <a:r>
              <a:rPr lang="en-US" dirty="0" smtClean="0"/>
              <a:t>Dirty blood </a:t>
            </a:r>
          </a:p>
          <a:p>
            <a:endParaRPr lang="en-US" dirty="0" smtClean="0"/>
          </a:p>
          <a:p>
            <a:r>
              <a:rPr lang="en-US" dirty="0" smtClean="0"/>
              <a:t>Urine test dirty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8452" y="3842511"/>
            <a:ext cx="3187700" cy="25527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 of Depression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Very difficult to concentrate</a:t>
            </a:r>
          </a:p>
          <a:p>
            <a:endParaRPr lang="en-US" dirty="0" smtClean="0"/>
          </a:p>
          <a:p>
            <a:r>
              <a:rPr lang="en-US" dirty="0" smtClean="0"/>
              <a:t>Becoming withdrawn or isolated </a:t>
            </a:r>
          </a:p>
          <a:p>
            <a:endParaRPr lang="en-US" dirty="0" smtClean="0"/>
          </a:p>
          <a:p>
            <a:r>
              <a:rPr lang="en-US" dirty="0" smtClean="0"/>
              <a:t>Thoughts of suicide and death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7452" y="4132029"/>
            <a:ext cx="3568700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Clearly Defined Treatment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Psychotherapy (talked called therapy)</a:t>
            </a:r>
          </a:p>
          <a:p>
            <a:pPr lvl="1"/>
            <a:r>
              <a:rPr lang="en-US" dirty="0" smtClean="0"/>
              <a:t>Pro- provides you someone to express yourself to</a:t>
            </a:r>
          </a:p>
          <a:p>
            <a:pPr lvl="1"/>
            <a:r>
              <a:rPr lang="en-US" dirty="0" smtClean="0"/>
              <a:t>Con- it can mess up peoples minds even worst.</a:t>
            </a:r>
          </a:p>
          <a:p>
            <a:endParaRPr lang="en-US" dirty="0" smtClean="0"/>
          </a:p>
          <a:p>
            <a:r>
              <a:rPr lang="en-US" dirty="0" smtClean="0"/>
              <a:t>Antidepressants (medications)</a:t>
            </a:r>
          </a:p>
          <a:p>
            <a:pPr lvl="1"/>
            <a:r>
              <a:rPr lang="en-US" dirty="0" smtClean="0"/>
              <a:t>Pro- often an effective way to treat depressions and other mental  disorders in children and adolescents.</a:t>
            </a:r>
          </a:p>
          <a:p>
            <a:pPr lvl="1"/>
            <a:r>
              <a:rPr lang="en-US" dirty="0" smtClean="0"/>
              <a:t>Con- pose a risk of harmful side effects </a:t>
            </a:r>
            <a:r>
              <a:rPr lang="en-US" smtClean="0"/>
              <a:t>and complications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545" y="5050736"/>
            <a:ext cx="1828800" cy="13602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386" y="5033003"/>
            <a:ext cx="2946400" cy="13779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Students Should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Depressive signs and symptoms of a person with depression</a:t>
            </a:r>
          </a:p>
          <a:p>
            <a:r>
              <a:rPr lang="en-US" dirty="0" smtClean="0"/>
              <a:t>Depressive disorders are a big public health problem in today’s society</a:t>
            </a:r>
          </a:p>
          <a:p>
            <a:r>
              <a:rPr lang="en-US" dirty="0" smtClean="0"/>
              <a:t>Depressive disorders can be very costly </a:t>
            </a:r>
          </a:p>
          <a:p>
            <a:r>
              <a:rPr lang="en-US" dirty="0" smtClean="0"/>
              <a:t>Depression can increase the risk and open the door for other health related issues</a:t>
            </a:r>
          </a:p>
          <a:p>
            <a:r>
              <a:rPr lang="en-US" dirty="0" smtClean="0"/>
              <a:t>There is only a few different ways a mental illness can be treated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22</TotalTime>
  <Words>159</Words>
  <Application>Microsoft Macintosh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DEPRESSION</vt:lpstr>
      <vt:lpstr>Signs of Depression</vt:lpstr>
      <vt:lpstr>Symptoms of Depression  </vt:lpstr>
      <vt:lpstr>Clearly Defined Treatment Options</vt:lpstr>
      <vt:lpstr>Things Students Should Know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DEPRESSION</dc:title>
  <dc:creator>admin</dc:creator>
  <cp:lastModifiedBy>admin</cp:lastModifiedBy>
  <cp:revision>3</cp:revision>
  <dcterms:created xsi:type="dcterms:W3CDTF">2011-09-29T18:30:34Z</dcterms:created>
  <dcterms:modified xsi:type="dcterms:W3CDTF">2011-09-29T18:33:38Z</dcterms:modified>
</cp:coreProperties>
</file>